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3" autoAdjust="0"/>
    <p:restoredTop sz="94660"/>
  </p:normalViewPr>
  <p:slideViewPr>
    <p:cSldViewPr snapToGrid="0">
      <p:cViewPr>
        <p:scale>
          <a:sx n="150" d="100"/>
          <a:sy n="150" d="100"/>
        </p:scale>
        <p:origin x="552" y="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C79761-5F95-94F1-BB50-3818345A5E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8B3FA5CA-B1A2-BF4F-080A-9D75CC2490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C125ED1-9E17-96C9-A72E-1FC68D590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5811C9C-D632-87A0-2244-C8CB74AE1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F8482BA-03DA-4B9A-E04C-9E6B09A67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41955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121716-885F-751F-E17A-713B700A7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4389038-DCDA-E017-1D29-CAD258C19A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B6F923-AEBF-8568-6465-5808102CE1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D66914A-AD70-CA92-4425-ACCF836F96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F5B49FD-C6C3-DD89-0513-989204AC5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3312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AAAE78-1C97-0EB5-0955-2A56573BA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2F9D5C4-DE57-55F5-E093-9F39A723FA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D697DA6-E049-EC58-7198-669A8EF4BE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A6FA03D-BEC0-50AD-2083-5E834EB81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54BBA0-7D91-F32C-DFB4-478C0AB3C1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5115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31E9FD-BD78-54A1-1BEB-B4FB5B152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470486-C420-AC18-3EEA-1D9D471FF9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692FED4-1E78-289F-645B-71B5D46BA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66570A1-31B0-DE1C-252F-F319AABA1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BB8909E-F35B-FD2D-CF55-B47B624962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D94DA0D-2723-5023-136B-4B5366A2F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621885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538095-6180-09D0-CE4C-0B948B17E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5522168-2BCC-67EF-1DA1-7784769AF1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D94D60BE-C7A3-AFF6-32A5-36DC53BA47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50A92597-15D6-ED71-BC69-CD5A27825B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CB9960C3-71A8-F8F5-76C3-953121948C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FA57B3-3CE1-0CD5-6388-CD5F822F3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DF718DC-187D-4414-7611-08D38A170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9BCC4D80-03BA-1B24-F7E0-58B0AEBCE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6779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D936E2-E5C1-0058-8454-B65036AA8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9CCF86-6DFB-D28A-D0C9-6C7E326AC8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5A43D8F1-AB2E-7E32-2FEE-D82133B8C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E163B5-AF71-BC1B-0C14-961AD55095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2007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78684C64-431C-9105-7CE3-0ADCE1FA0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C5C8DDE-3579-D3DB-C907-07F8851D4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7F6AC07-7302-87ED-20D3-55E94AB04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837923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26FCE3-B13B-7962-8DD3-A78A71186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9752ACC-EABE-80E6-6BF0-F5C112B7D3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4CBABEE-345B-6E7A-E371-6509E413A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20046D4-3022-E090-AB98-41F32C6035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238578E-F056-B29D-A6C1-12BE74BDC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7B174F6-18F7-3983-D412-68CB95EF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32668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405A59-6E84-557E-737C-E03E6AF7B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704B5D30-4D31-EBC8-1FF6-4621DEE169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A998F03-CD55-CBB5-5680-A966B53F73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ACFA4AC-C8C0-F2D3-9E46-606208EAA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6B8D40D-261B-C157-7284-9EA833933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3B64F2D-C3F3-D549-9A6A-BDE0AC24A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28195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C7F0D4-ABD3-306E-10E2-1B5867987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78758E0-C850-A643-A62F-1E0695C974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29A3275-EFCB-116B-4FBB-161ED2584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31EB8C-8ECD-D3CE-4113-6C18E9DD4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3CB5A2-D4A0-B8B2-93D0-5AEF59B568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500727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29A9FE1-5C6F-B77D-768A-7F3ABAC3A3B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BA8F2EB-7BCE-8003-E25E-E191FE8BE8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9AE0A6-E851-92D5-0E4D-642F692B7C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7C2831C-32AC-35EA-9128-30A84DCA8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A55237E-DE8F-40F1-BC50-B7A7D5AF5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3555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D0C8EA-01FE-0358-5F7B-7963F6CDE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95D8A3-5443-94CF-3507-7438DA1F2B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03A494-D97E-8F8E-35DB-BB09CEB91A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D75716-0383-4B47-B114-6E184D63E9A0}" type="datetimeFigureOut">
              <a:rPr lang="uk-UA" smtClean="0"/>
              <a:t>21.05.2026</a:t>
            </a:fld>
            <a:endParaRPr lang="uk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018789-EE4E-6A17-D815-4118F4FDAA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CC436E-0241-F100-500B-E160CE21E7A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95C0B-643D-4357-81EE-FEAE1EEC99EA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83101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93B152-9B71-EAB3-BAA9-126B3BD00D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7" y="129746"/>
            <a:ext cx="12064792" cy="6586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0153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D5B1FA-8B25-AE2D-72C0-C54369D0DF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6" t="2318" r="1379"/>
          <a:stretch>
            <a:fillRect/>
          </a:stretch>
        </p:blipFill>
        <p:spPr>
          <a:xfrm>
            <a:off x="0" y="0"/>
            <a:ext cx="12192000" cy="678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7378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102BF9-0436-0701-B1FB-D30DE24E5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6949"/>
            <a:ext cx="12192000" cy="6744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934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5E5B6F9-7CF6-21D3-E524-E6A0076C07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87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F27418-13B4-6B36-E16F-1D51A0371C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59" y="310314"/>
            <a:ext cx="11399109" cy="6222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36970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0</Words>
  <Application>Microsoft Office PowerPoint</Application>
  <PresentationFormat>Широкоэкранный</PresentationFormat>
  <Paragraphs>0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Олексій Карбишев</dc:creator>
  <cp:lastModifiedBy>Олексій Карбишев</cp:lastModifiedBy>
  <cp:revision>3</cp:revision>
  <dcterms:created xsi:type="dcterms:W3CDTF">2026-05-21T11:03:49Z</dcterms:created>
  <dcterms:modified xsi:type="dcterms:W3CDTF">2026-05-21T18:47:38Z</dcterms:modified>
</cp:coreProperties>
</file>