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B24C71-2893-607A-E5CE-3E8B076CC2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677420-9AD1-BF85-D45F-0BB79E7234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2C6D9E-941C-008D-5BD7-9A424A8F1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404FD3-2BF6-6291-A4B1-7B4715663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A4D0C6-10EC-0890-A149-2920B2010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9917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9E7A24-2E53-6875-64BC-66CB3E862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4BC8F0-9901-E20B-E745-0BE933318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1445BD-52EA-889E-8C37-51E9B720C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3037D1-611E-1E48-EAD9-073DC31EF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78BA4E-CBE3-244C-D271-86811D518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4711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4E90D2-BD2F-D533-3583-BE2F34EDA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66BC88-774D-9262-5E1E-85E3EB6BD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B12413-4BF2-59D8-093A-F9DFF8772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FEDCFA-D7DD-3969-E25D-5F3F51ED1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69C950-44FE-6E0F-5449-F554084E2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2384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051A63-9045-4063-EAD2-ABCC1CE69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C9EB5F-C905-6794-DD6D-CF8C06B8C1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0318DA-1CC0-9B2A-0ABD-0AC2DCD9D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698F463-5FCC-8C5B-7798-1528C71D1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C3413CE-4FA3-4357-EEB6-C33ED54FC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1C01568-6502-9DAC-FCFA-6273A632A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10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691ACA-6F84-248B-3E0B-FF0AD8B6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2FFC53A-30C6-C22B-FD3A-07F1D9B60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2C3259C-51FB-5C53-FF31-9E7B805BC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10BC4F1-9499-D5B6-989C-80EA8634C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2BE464C-9B17-5C81-C444-07E38920E4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DC03030-CE95-1996-5783-54CFA6F72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5BD2752-D5B6-AF08-37E1-E716D06D3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870F09B-807B-363B-9E0B-4C948E992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1796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494DE5-1486-3974-66A5-A31CB90DF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D011153-B91A-9FA3-6233-8E81D17B8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DF55A2B-F8C8-6D35-E8BC-A596CEDB1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AE861F9-B0C6-F661-CDFD-DB2E3891E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1121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8A76935-E0D0-FE7A-ECC4-8E9430313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F22E1A2-BC4B-499E-67A2-BE149CE41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38D5D24-B2FD-96EE-EFB2-8EA80C638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483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597E1-0329-0772-6FA4-33D085A69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374C10-CC79-76EB-6415-958B0F2CB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3EC566-D258-F0A2-D849-4BAF7EF4E0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2EEA2A-8521-14E6-34D9-A55F7AF33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DA2032-3B60-9F83-3F27-5BC65B54F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213B02-914B-E72E-FCE9-59024F61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774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8398A1-0CEF-BD82-545B-4FD096714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35E6EAA-4870-9CF5-7FCB-48E2A44E87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190FE6F-0E11-B4CE-8D59-3D5652AF1D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15A47E-D15A-F33E-F7EF-DBBEE3180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E5B549-0117-1268-4ACF-D6C37CD8C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5AE50D9-0140-E411-B765-2B3AA474B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4204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5B7FE8-6D0A-9891-48A7-C47158270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D25DAE-B63C-0CE3-E7ED-E1EB6CFAA9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B06217-B393-622D-669A-75B7C2680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0CAF4C-0421-54FC-583E-7245B29B4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50C07B-BFE6-95CD-83B8-00AA0C369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142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7F4F345-1173-5DE3-A542-A92DCAC62C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3AEC0C5-E637-A15D-EA61-EAD9CE346F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24E4C8-F7AF-689D-A07F-7D2B7C648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AEAEBA-D184-CF7F-6A7C-A8860B4DD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AF6D37-853C-900E-AD31-171383482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3434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6DEB66-78C6-56E6-71B0-33895C57B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6E19E9-B3B5-224E-BF78-E8C3CCDC2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71E733-6836-7215-7C92-F6B1918366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BDC2F-A498-43C7-8EA5-0226FAECBA00}" type="datetimeFigureOut">
              <a:rPr lang="uk-UA" smtClean="0"/>
              <a:t>22.05.2026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5D3AD9-50D1-D08B-86BD-EEC1163AE5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2DDAB3-5644-EDEE-026D-2624E1A3A4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CF3FC-B1AB-4D2F-8753-4927A3D06B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4320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61;p18">
            <a:extLst>
              <a:ext uri="{FF2B5EF4-FFF2-40B4-BE49-F238E27FC236}">
                <a16:creationId xmlns:a16="http://schemas.microsoft.com/office/drawing/2014/main" id="{D7E361BE-E31F-74DA-7F7C-7C350123509B}"/>
              </a:ext>
            </a:extLst>
          </p:cNvPr>
          <p:cNvPicPr preferRelativeResize="0"/>
          <p:nvPr/>
        </p:nvPicPr>
        <p:blipFill>
          <a:blip r:embed="rId2"/>
          <a:srcRect r="6706" b="384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4032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7B5D85-ED88-8A35-636E-0836896630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856" b="8095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00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E1D3FD-9C4D-E0FA-13CC-8862BAE05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58" b="3305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06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08629F-D378-47C7-F3D8-91978566F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0" b="8125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3898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Олексій Карбишев</dc:creator>
  <cp:lastModifiedBy>Олексій Карбишев</cp:lastModifiedBy>
  <cp:revision>1</cp:revision>
  <dcterms:created xsi:type="dcterms:W3CDTF">2026-05-21T11:32:42Z</dcterms:created>
  <dcterms:modified xsi:type="dcterms:W3CDTF">2026-05-22T20:51:11Z</dcterms:modified>
</cp:coreProperties>
</file>